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DF847-941F-4A4B-BB7E-E837322E515F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3A032-394B-4597-B463-275062082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Crimes </a:t>
            </a:r>
            <a:r>
              <a:rPr lang="en-US" u="sng" smtClean="0"/>
              <a:t>against Property</a:t>
            </a:r>
            <a:br>
              <a:rPr lang="en-US" u="sng" smtClean="0"/>
            </a:br>
            <a:r>
              <a:rPr lang="en-US" u="sng" smtClean="0"/>
              <a:t>Ch</a:t>
            </a:r>
            <a:r>
              <a:rPr lang="en-US" u="sng" dirty="0" smtClean="0"/>
              <a:t> </a:t>
            </a:r>
            <a:r>
              <a:rPr lang="en-US" u="sng" dirty="0" smtClean="0"/>
              <a:t>10 Definitions (p. 115-123)</a:t>
            </a:r>
            <a:endParaRPr lang="en-US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Arson</a:t>
            </a:r>
          </a:p>
          <a:p>
            <a:r>
              <a:rPr lang="en-US" dirty="0" smtClean="0"/>
              <a:t>Vandalism</a:t>
            </a:r>
          </a:p>
          <a:p>
            <a:r>
              <a:rPr lang="en-US" dirty="0" smtClean="0"/>
              <a:t>Larceny</a:t>
            </a:r>
          </a:p>
          <a:p>
            <a:r>
              <a:rPr lang="en-US" dirty="0" smtClean="0"/>
              <a:t>Embezzlement</a:t>
            </a:r>
          </a:p>
          <a:p>
            <a:r>
              <a:rPr lang="en-US" dirty="0" smtClean="0"/>
              <a:t>Robbery</a:t>
            </a:r>
          </a:p>
          <a:p>
            <a:r>
              <a:rPr lang="en-US" dirty="0" smtClean="0"/>
              <a:t>Extortion</a:t>
            </a:r>
          </a:p>
          <a:p>
            <a:r>
              <a:rPr lang="en-US" dirty="0" smtClean="0"/>
              <a:t>Burglary</a:t>
            </a:r>
          </a:p>
          <a:p>
            <a:r>
              <a:rPr lang="en-US" dirty="0" smtClean="0"/>
              <a:t>Forgery</a:t>
            </a:r>
          </a:p>
          <a:p>
            <a:r>
              <a:rPr lang="en-US" dirty="0" smtClean="0"/>
              <a:t>Receiving stolen property</a:t>
            </a:r>
          </a:p>
          <a:p>
            <a:r>
              <a:rPr lang="en-US" dirty="0" smtClean="0"/>
              <a:t>Carjacking</a:t>
            </a:r>
          </a:p>
          <a:p>
            <a:r>
              <a:rPr lang="en-US" dirty="0" smtClean="0"/>
              <a:t>Computer Crime</a:t>
            </a:r>
          </a:p>
          <a:p>
            <a:r>
              <a:rPr lang="en-US" smtClean="0"/>
              <a:t>Intellectual Property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19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Crimes against Property Ch 10 Definitions (p. 115-123)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Crimes Against Property</dc:title>
  <dc:creator>mrriley</dc:creator>
  <cp:lastModifiedBy>DONNELLY, JOHN</cp:lastModifiedBy>
  <cp:revision>5</cp:revision>
  <dcterms:created xsi:type="dcterms:W3CDTF">2009-10-05T14:22:00Z</dcterms:created>
  <dcterms:modified xsi:type="dcterms:W3CDTF">2012-10-16T14:17:27Z</dcterms:modified>
</cp:coreProperties>
</file>